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63" r:id="rId2"/>
    <p:sldId id="264" r:id="rId3"/>
    <p:sldId id="265" r:id="rId4"/>
    <p:sldId id="266" r:id="rId5"/>
    <p:sldId id="271" r:id="rId6"/>
    <p:sldId id="260" r:id="rId7"/>
    <p:sldId id="270" r:id="rId8"/>
    <p:sldId id="261" r:id="rId9"/>
    <p:sldId id="262" r:id="rId10"/>
    <p:sldId id="268" r:id="rId11"/>
    <p:sldId id="269" r:id="rId12"/>
    <p:sldId id="267" r:id="rId13"/>
    <p:sldId id="257" r:id="rId14"/>
    <p:sldId id="259" r:id="rId15"/>
    <p:sldId id="25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545"/>
  </p:normalViewPr>
  <p:slideViewPr>
    <p:cSldViewPr snapToGrid="0" snapToObjects="1">
      <p:cViewPr varScale="1">
        <p:scale>
          <a:sx n="79" d="100"/>
          <a:sy n="79" d="100"/>
        </p:scale>
        <p:origin x="13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BC37AA-5A29-224C-9C2A-856A36DC6465}" type="datetimeFigureOut">
              <a:rPr lang="en-US" smtClean="0"/>
              <a:t>5/31/18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C2EF53-5B1E-8044-8A94-B45B2BCAA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067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979086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62420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59794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US" sz="1200" b="1">
                <a:latin typeface="Verdana"/>
                <a:ea typeface="Arial Unicode MS"/>
              </a:rPr>
              <a:t>White and Chinese miners hoping to strike it rich during the California Gold Rush at Auburn Ravine in 1852.
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4485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812A-EC3A-DE42-A9F4-79E7AE4A6559}" type="datetimeFigureOut">
              <a:rPr lang="en-US" smtClean="0"/>
              <a:t>5/31/18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6B39C-F851-F44E-A177-812FE833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86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812A-EC3A-DE42-A9F4-79E7AE4A6559}" type="datetimeFigureOut">
              <a:rPr lang="en-US" smtClean="0"/>
              <a:t>5/31/18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6B39C-F851-F44E-A177-812FE833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543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812A-EC3A-DE42-A9F4-79E7AE4A6559}" type="datetimeFigureOut">
              <a:rPr lang="en-US" smtClean="0"/>
              <a:t>5/31/18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6B39C-F851-F44E-A177-812FE833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67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812A-EC3A-DE42-A9F4-79E7AE4A6559}" type="datetimeFigureOut">
              <a:rPr lang="en-US" smtClean="0"/>
              <a:t>5/31/18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6B39C-F851-F44E-A177-812FE833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0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812A-EC3A-DE42-A9F4-79E7AE4A6559}" type="datetimeFigureOut">
              <a:rPr lang="en-US" smtClean="0"/>
              <a:t>5/31/18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6B39C-F851-F44E-A177-812FE833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371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812A-EC3A-DE42-A9F4-79E7AE4A6559}" type="datetimeFigureOut">
              <a:rPr lang="en-US" smtClean="0"/>
              <a:t>5/31/18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6B39C-F851-F44E-A177-812FE833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229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812A-EC3A-DE42-A9F4-79E7AE4A6559}" type="datetimeFigureOut">
              <a:rPr lang="en-US" smtClean="0"/>
              <a:t>5/31/18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6B39C-F851-F44E-A177-812FE833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485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812A-EC3A-DE42-A9F4-79E7AE4A6559}" type="datetimeFigureOut">
              <a:rPr lang="en-US" smtClean="0"/>
              <a:t>5/31/18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6B39C-F851-F44E-A177-812FE833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757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812A-EC3A-DE42-A9F4-79E7AE4A6559}" type="datetimeFigureOut">
              <a:rPr lang="en-US" smtClean="0"/>
              <a:t>5/31/18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6B39C-F851-F44E-A177-812FE833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64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812A-EC3A-DE42-A9F4-79E7AE4A6559}" type="datetimeFigureOut">
              <a:rPr lang="en-US" smtClean="0"/>
              <a:t>5/31/18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6B39C-F851-F44E-A177-812FE833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737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812A-EC3A-DE42-A9F4-79E7AE4A6559}" type="datetimeFigureOut">
              <a:rPr lang="en-US" smtClean="0"/>
              <a:t>5/31/18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6B39C-F851-F44E-A177-812FE833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442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E812A-EC3A-DE42-A9F4-79E7AE4A6559}" type="datetimeFigureOut">
              <a:rPr lang="en-US" smtClean="0"/>
              <a:t>5/31/18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6B39C-F851-F44E-A177-812FE833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193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2209800" y="604800"/>
            <a:ext cx="7772400" cy="14241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78" name="TextShape 2"/>
          <p:cNvSpPr txBox="1"/>
          <p:nvPr/>
        </p:nvSpPr>
        <p:spPr>
          <a:xfrm>
            <a:off x="2209800" y="1981080"/>
            <a:ext cx="7772400" cy="438624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endParaRPr/>
          </a:p>
        </p:txBody>
      </p:sp>
      <p:pic>
        <p:nvPicPr>
          <p:cNvPr id="79" name="Picture 78"/>
          <p:cNvPicPr/>
          <p:nvPr/>
        </p:nvPicPr>
        <p:blipFill>
          <a:blip r:embed="rId3"/>
          <a:stretch/>
        </p:blipFill>
        <p:spPr>
          <a:xfrm>
            <a:off x="567559" y="346841"/>
            <a:ext cx="10767848" cy="625891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165683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4143" y="881743"/>
            <a:ext cx="2759528" cy="4506686"/>
          </a:xfrm>
        </p:spPr>
        <p:txBody>
          <a:bodyPr/>
          <a:lstStyle/>
          <a:p>
            <a:pPr algn="ctr"/>
            <a:r>
              <a:rPr lang="en-US" dirty="0" smtClean="0"/>
              <a:t>President James K. Polk</a:t>
            </a:r>
            <a:endParaRPr lang="en-US" dirty="0"/>
          </a:p>
        </p:txBody>
      </p:sp>
      <p:pic>
        <p:nvPicPr>
          <p:cNvPr id="1026" name="Picture 2" descr="mage result for james pol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243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236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937" y="504497"/>
            <a:ext cx="2475187" cy="5533696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American occupation of Mexico City, 1847</a:t>
            </a:r>
            <a:endParaRPr lang="en-US" sz="4000" dirty="0"/>
          </a:p>
        </p:txBody>
      </p:sp>
      <p:pic>
        <p:nvPicPr>
          <p:cNvPr id="9218" name="Picture 2" descr="https://upload.wikimedia.org/wikipedia/commons/thumb/a/a7/Nebel_Mexican_War_12_Scott_in_Mexico_City.jpg/1024px-Nebel_Mexican_War_12_Scott_in_Mexico_Ci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8939048" cy="665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978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mage result for mexican american w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117" y="110645"/>
            <a:ext cx="6873766" cy="6765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332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 1849 advertisement for a ship to California during the Gold Ru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086" y="-7698"/>
            <a:ext cx="5470071" cy="685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0103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72"/>
          <p:cNvPicPr/>
          <p:nvPr/>
        </p:nvPicPr>
        <p:blipFill>
          <a:blip r:embed="rId3"/>
          <a:stretch/>
        </p:blipFill>
        <p:spPr>
          <a:xfrm>
            <a:off x="1752600" y="34920"/>
            <a:ext cx="8610480" cy="67276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385405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1704"/>
            <a:ext cx="10515600" cy="155137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San Francisco harbor, 1851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s://img.thedailybeast.com/image/upload/c_crop,d_placeholder_euli9k,h_1440,w_2560,x_0,y_0/dpr_2.0/c_limit,w_740/fl_lossy,q_auto/v1519159667/170220-Wondrich-goldrush-tease_lxzxn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" y="531589"/>
            <a:ext cx="11178540" cy="6291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600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2"/>
          <p:cNvSpPr txBox="1"/>
          <p:nvPr/>
        </p:nvSpPr>
        <p:spPr>
          <a:xfrm>
            <a:off x="2209800" y="1981080"/>
            <a:ext cx="7772400" cy="438624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endParaRPr/>
          </a:p>
        </p:txBody>
      </p:sp>
      <p:pic>
        <p:nvPicPr>
          <p:cNvPr id="76" name="Picture 75"/>
          <p:cNvPicPr/>
          <p:nvPr/>
        </p:nvPicPr>
        <p:blipFill>
          <a:blip r:embed="rId3"/>
          <a:stretch/>
        </p:blipFill>
        <p:spPr>
          <a:xfrm>
            <a:off x="2412124" y="220717"/>
            <a:ext cx="7095894" cy="651115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45373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2597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Flag of the “Lone Star Republic”</a:t>
            </a:r>
            <a:endParaRPr lang="en-US" dirty="0"/>
          </a:p>
        </p:txBody>
      </p:sp>
      <p:pic>
        <p:nvPicPr>
          <p:cNvPr id="5122" name="Picture 2" descr="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131" y="625969"/>
            <a:ext cx="9320048" cy="6188512"/>
          </a:xfrm>
          <a:prstGeom prst="rect">
            <a:avLst/>
          </a:prstGeom>
          <a:solidFill>
            <a:schemeClr val="bg1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455520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upload.wikimedia.org/wikipedia/commons/thumb/3/3b/Proposed_Annexation_of_Texas_1845_Cornell_CUL_PJM_1051_01.jpg/800px-Proposed_Annexation_of_Texas_1845_Cornell_CUL_PJM_1051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914" y="2671"/>
            <a:ext cx="5398354" cy="685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7944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0716" y="1997630"/>
            <a:ext cx="2684984" cy="290600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 flyer advertising Joseph Smith’s translation of the Book of Mormon</a:t>
            </a:r>
            <a:endParaRPr lang="en-US" dirty="0"/>
          </a:p>
        </p:txBody>
      </p:sp>
      <p:pic>
        <p:nvPicPr>
          <p:cNvPr id="11266" name="Picture 2" descr="mage result for stick of joseph hand of ephrai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347" y="-33756"/>
            <a:ext cx="5750539" cy="6891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163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6749" y="2534114"/>
            <a:ext cx="2278322" cy="1713460"/>
          </a:xfrm>
        </p:spPr>
        <p:txBody>
          <a:bodyPr/>
          <a:lstStyle/>
          <a:p>
            <a:pPr algn="ctr"/>
            <a:r>
              <a:rPr lang="en-US" dirty="0" smtClean="0"/>
              <a:t>Brigham Young</a:t>
            </a:r>
            <a:endParaRPr lang="en-US" dirty="0"/>
          </a:p>
        </p:txBody>
      </p:sp>
      <p:pic>
        <p:nvPicPr>
          <p:cNvPr id="3074" name="Picture 2" descr="mage result for brigham you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357" y="-23299"/>
            <a:ext cx="4617715" cy="692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333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mage result for mormon polygamy early uta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5"/>
            <a:ext cx="10313853" cy="6353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512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79"/>
          <p:cNvPicPr/>
          <p:nvPr/>
        </p:nvPicPr>
        <p:blipFill>
          <a:blip r:embed="rId3"/>
          <a:stretch/>
        </p:blipFill>
        <p:spPr>
          <a:xfrm>
            <a:off x="977462" y="126125"/>
            <a:ext cx="10294883" cy="662151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605085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age result for salt lake city 1860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490" y="1103586"/>
            <a:ext cx="8826922" cy="5533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Autofit/>
          </a:bodyPr>
          <a:lstStyle/>
          <a:p>
            <a:r>
              <a:rPr lang="en-US" sz="2400" dirty="0" smtClean="0"/>
              <a:t>Salt Lake City, Utah, 1860’s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7400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65</Words>
  <Application>Microsoft Macintosh PowerPoint</Application>
  <PresentationFormat>Widescreen</PresentationFormat>
  <Paragraphs>8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 Unicode MS</vt:lpstr>
      <vt:lpstr>Calibri</vt:lpstr>
      <vt:lpstr>Calibri Light</vt:lpstr>
      <vt:lpstr>Verdana</vt:lpstr>
      <vt:lpstr>Arial</vt:lpstr>
      <vt:lpstr>Office Theme</vt:lpstr>
      <vt:lpstr>PowerPoint Presentation</vt:lpstr>
      <vt:lpstr>PowerPoint Presentation</vt:lpstr>
      <vt:lpstr>Flag of the “Lone Star Republic”</vt:lpstr>
      <vt:lpstr>PowerPoint Presentation</vt:lpstr>
      <vt:lpstr>A flyer advertising Joseph Smith’s translation of the Book of Mormon</vt:lpstr>
      <vt:lpstr>Brigham Young</vt:lpstr>
      <vt:lpstr>PowerPoint Presentation</vt:lpstr>
      <vt:lpstr>PowerPoint Presentation</vt:lpstr>
      <vt:lpstr>Salt Lake City, Utah, 1860’s</vt:lpstr>
      <vt:lpstr>President James K. Polk</vt:lpstr>
      <vt:lpstr>American occupation of Mexico City, 1847</vt:lpstr>
      <vt:lpstr>PowerPoint Presentation</vt:lpstr>
      <vt:lpstr>PowerPoint Presentation</vt:lpstr>
      <vt:lpstr>PowerPoint Presentation</vt:lpstr>
      <vt:lpstr>San Francisco harbor, 1851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14</cp:revision>
  <cp:lastPrinted>2018-05-25T12:55:28Z</cp:lastPrinted>
  <dcterms:created xsi:type="dcterms:W3CDTF">2018-05-25T02:34:44Z</dcterms:created>
  <dcterms:modified xsi:type="dcterms:W3CDTF">2018-05-31T17:07:40Z</dcterms:modified>
</cp:coreProperties>
</file>